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</p:sldIdLst>
  <p:sldSz cx="12801600" cy="9601200" type="A3"/>
  <p:notesSz cx="6858000" cy="9144000"/>
  <p:defaultTextStyle>
    <a:defPPr>
      <a:defRPr lang="en-US"/>
    </a:defPPr>
    <a:lvl1pPr marL="0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7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3DAF-81C2-4A9F-AA29-324D9D80EDA4}" type="datetimeFigureOut">
              <a:rPr kumimoji="1" lang="ja-JP" altLang="en-US" smtClean="0"/>
              <a:t>2022/4/21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99BD-4CB3-4AB8-B45E-067A6B341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659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3DAF-81C2-4A9F-AA29-324D9D80EDA4}" type="datetimeFigureOut">
              <a:rPr kumimoji="1" lang="ja-JP" altLang="en-US" smtClean="0"/>
              <a:t>2022/4/21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99BD-4CB3-4AB8-B45E-067A6B341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3619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3DAF-81C2-4A9F-AA29-324D9D80EDA4}" type="datetimeFigureOut">
              <a:rPr kumimoji="1" lang="ja-JP" altLang="en-US" smtClean="0"/>
              <a:t>2022/4/21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99BD-4CB3-4AB8-B45E-067A6B341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1448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3DAF-81C2-4A9F-AA29-324D9D80EDA4}" type="datetimeFigureOut">
              <a:rPr kumimoji="1" lang="ja-JP" altLang="en-US" smtClean="0"/>
              <a:t>2022/4/21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99BD-4CB3-4AB8-B45E-067A6B341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82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4" y="2393637"/>
            <a:ext cx="11041380" cy="399383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4" y="6425252"/>
            <a:ext cx="11041380" cy="2100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3DAF-81C2-4A9F-AA29-324D9D80EDA4}" type="datetimeFigureOut">
              <a:rPr kumimoji="1" lang="ja-JP" altLang="en-US" smtClean="0"/>
              <a:t>2022/4/21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99BD-4CB3-4AB8-B45E-067A6B341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987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1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1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3DAF-81C2-4A9F-AA29-324D9D80EDA4}" type="datetimeFigureOut">
              <a:rPr kumimoji="1" lang="ja-JP" altLang="en-US" smtClean="0"/>
              <a:t>2022/4/21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99BD-4CB3-4AB8-B45E-067A6B341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787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1179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3DAF-81C2-4A9F-AA29-324D9D80EDA4}" type="datetimeFigureOut">
              <a:rPr kumimoji="1" lang="ja-JP" altLang="en-US" smtClean="0"/>
              <a:t>2022/4/21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99BD-4CB3-4AB8-B45E-067A6B341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884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3DAF-81C2-4A9F-AA29-324D9D80EDA4}" type="datetimeFigureOut">
              <a:rPr kumimoji="1" lang="ja-JP" altLang="en-US" smtClean="0"/>
              <a:t>2022/4/21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99BD-4CB3-4AB8-B45E-067A6B341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2602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3DAF-81C2-4A9F-AA29-324D9D80EDA4}" type="datetimeFigureOut">
              <a:rPr kumimoji="1" lang="ja-JP" altLang="en-US" smtClean="0"/>
              <a:t>2022/4/21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99BD-4CB3-4AB8-B45E-067A6B341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18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9" y="640080"/>
            <a:ext cx="4128849" cy="22402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8" y="1382399"/>
            <a:ext cx="6480811" cy="6823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9" y="2880360"/>
            <a:ext cx="4128849" cy="53362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3DAF-81C2-4A9F-AA29-324D9D80EDA4}" type="datetimeFigureOut">
              <a:rPr kumimoji="1" lang="ja-JP" altLang="en-US" smtClean="0"/>
              <a:t>2022/4/21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99BD-4CB3-4AB8-B45E-067A6B341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0623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9" y="640080"/>
            <a:ext cx="4128849" cy="22402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8" y="1382399"/>
            <a:ext cx="6480811" cy="682307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9" y="2880360"/>
            <a:ext cx="4128849" cy="53362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3DAF-81C2-4A9F-AA29-324D9D80EDA4}" type="datetimeFigureOut">
              <a:rPr kumimoji="1" lang="ja-JP" altLang="en-US" smtClean="0"/>
              <a:t>2022/4/21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99BD-4CB3-4AB8-B45E-067A6B341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065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1" y="511179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1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1" y="8898894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93DAF-81C2-4A9F-AA29-324D9D80EDA4}" type="datetimeFigureOut">
              <a:rPr kumimoji="1" lang="ja-JP" altLang="en-US" smtClean="0"/>
              <a:t>2022/4/21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1" y="8898894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1" y="8898894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C99BD-4CB3-4AB8-B45E-067A6B341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2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BBCA661-68F7-43E3-BB4F-96DDE0FB7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404"/>
            <a:ext cx="12801600" cy="910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94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FA4DE91-3BCE-4EEB-9689-1E9B8BA59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404"/>
            <a:ext cx="12801600" cy="910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7602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MRI_color">
      <a:dk1>
        <a:srgbClr val="000000"/>
      </a:dk1>
      <a:lt1>
        <a:srgbClr val="FFFFFF"/>
      </a:lt1>
      <a:dk2>
        <a:srgbClr val="3E5E84"/>
      </a:dk2>
      <a:lt2>
        <a:srgbClr val="E9EDF3"/>
      </a:lt2>
      <a:accent1>
        <a:srgbClr val="96A8C0"/>
      </a:accent1>
      <a:accent2>
        <a:srgbClr val="8AB6C1"/>
      </a:accent2>
      <a:accent3>
        <a:srgbClr val="89B8AA"/>
      </a:accent3>
      <a:accent4>
        <a:srgbClr val="A89FBC"/>
      </a:accent4>
      <a:accent5>
        <a:srgbClr val="C89E28"/>
      </a:accent5>
      <a:accent6>
        <a:srgbClr val="A92C1D"/>
      </a:accent6>
      <a:hlink>
        <a:srgbClr val="3E5E84"/>
      </a:hlink>
      <a:folHlink>
        <a:srgbClr val="D2E8BD"/>
      </a:folHlink>
    </a:clrScheme>
    <a:fontScheme name="MRI_fo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F4EA64EF-3092-473C-994A-576D3A4BF737}" vid="{6B0B758C-595F-4ABD-A941-E9F0C7E622A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0</Words>
  <Application>Microsoft Office PowerPoint</Application>
  <PresentationFormat>A3 297x420 mm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4" baseType="lpstr">
      <vt:lpstr>Arial</vt:lpstr>
      <vt:lpstr>Default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2022-04-21T01:52:56Z</dcterms:created>
  <dcterms:modified xsi:type="dcterms:W3CDTF">2022-04-21T01:52:59Z</dcterms:modified>
</cp:coreProperties>
</file>